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3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4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9549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28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7483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7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8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5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4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6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1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6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3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3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4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C1EC-C53F-4B8E-BC44-08D501CFFE42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9C414E-F96A-4B8E-970E-00329236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2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Concussion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Powerpoint</a:t>
            </a:r>
            <a:r>
              <a:rPr lang="en-US" dirty="0" smtClean="0"/>
              <a:t> or Google Slides</a:t>
            </a:r>
          </a:p>
          <a:p>
            <a:r>
              <a:rPr lang="en-US" dirty="0"/>
              <a:t>8</a:t>
            </a:r>
            <a:r>
              <a:rPr lang="en-US" smtClean="0"/>
              <a:t>-10 </a:t>
            </a:r>
            <a:r>
              <a:rPr lang="en-US" dirty="0" smtClean="0"/>
              <a:t>slides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9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included?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Grades of concussions</a:t>
            </a:r>
          </a:p>
          <a:p>
            <a:r>
              <a:rPr lang="en-US" dirty="0" smtClean="0"/>
              <a:t>Why a baseline is important for diagnosing a concussion</a:t>
            </a:r>
          </a:p>
          <a:p>
            <a:r>
              <a:rPr lang="en-US" dirty="0" smtClean="0"/>
              <a:t>SIS</a:t>
            </a:r>
          </a:p>
          <a:p>
            <a:r>
              <a:rPr lang="en-US" dirty="0" smtClean="0"/>
              <a:t>Video link </a:t>
            </a:r>
          </a:p>
          <a:p>
            <a:r>
              <a:rPr lang="en-US" dirty="0" smtClean="0"/>
              <a:t>A slide about a recent event in relation to </a:t>
            </a:r>
            <a:r>
              <a:rPr lang="en-US" smtClean="0"/>
              <a:t>head trauma/concussion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8251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Concussion Project</vt:lpstr>
      <vt:lpstr>Concussion</vt:lpstr>
      <vt:lpstr>What’s included?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Concussion Project</dc:title>
  <dc:creator>Del Buono, Amanda M.</dc:creator>
  <cp:lastModifiedBy>Del Buono, Amanda M.</cp:lastModifiedBy>
  <cp:revision>3</cp:revision>
  <dcterms:created xsi:type="dcterms:W3CDTF">2015-10-05T17:15:30Z</dcterms:created>
  <dcterms:modified xsi:type="dcterms:W3CDTF">2015-10-06T11:21:13Z</dcterms:modified>
</cp:coreProperties>
</file>